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205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chemeClr val="accent6"/>
        </a:solidFill>
        <a:effectLst/>
        <a:uFillTx/>
        <a:latin typeface="Lato Black"/>
        <a:ea typeface="Lato Black"/>
        <a:cs typeface="Lato Black"/>
        <a:sym typeface="Lato Black"/>
      </a:defRPr>
    </a:lvl1pPr>
    <a:lvl2pPr marL="0" marR="0" indent="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chemeClr val="accent6"/>
        </a:solidFill>
        <a:effectLst/>
        <a:uFillTx/>
        <a:latin typeface="Lato Black"/>
        <a:ea typeface="Lato Black"/>
        <a:cs typeface="Lato Black"/>
        <a:sym typeface="Lato Black"/>
      </a:defRPr>
    </a:lvl2pPr>
    <a:lvl3pPr marL="0" marR="0" indent="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chemeClr val="accent6"/>
        </a:solidFill>
        <a:effectLst/>
        <a:uFillTx/>
        <a:latin typeface="Lato Black"/>
        <a:ea typeface="Lato Black"/>
        <a:cs typeface="Lato Black"/>
        <a:sym typeface="Lato Black"/>
      </a:defRPr>
    </a:lvl3pPr>
    <a:lvl4pPr marL="0" marR="0" indent="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chemeClr val="accent6"/>
        </a:solidFill>
        <a:effectLst/>
        <a:uFillTx/>
        <a:latin typeface="Lato Black"/>
        <a:ea typeface="Lato Black"/>
        <a:cs typeface="Lato Black"/>
        <a:sym typeface="Lato Black"/>
      </a:defRPr>
    </a:lvl4pPr>
    <a:lvl5pPr marL="0" marR="0" indent="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chemeClr val="accent6"/>
        </a:solidFill>
        <a:effectLst/>
        <a:uFillTx/>
        <a:latin typeface="Lato Black"/>
        <a:ea typeface="Lato Black"/>
        <a:cs typeface="Lato Black"/>
        <a:sym typeface="Lato Black"/>
      </a:defRPr>
    </a:lvl5pPr>
    <a:lvl6pPr marL="0" marR="0" indent="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chemeClr val="accent6"/>
        </a:solidFill>
        <a:effectLst/>
        <a:uFillTx/>
        <a:latin typeface="Lato Black"/>
        <a:ea typeface="Lato Black"/>
        <a:cs typeface="Lato Black"/>
        <a:sym typeface="Lato Black"/>
      </a:defRPr>
    </a:lvl6pPr>
    <a:lvl7pPr marL="0" marR="0" indent="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chemeClr val="accent6"/>
        </a:solidFill>
        <a:effectLst/>
        <a:uFillTx/>
        <a:latin typeface="Lato Black"/>
        <a:ea typeface="Lato Black"/>
        <a:cs typeface="Lato Black"/>
        <a:sym typeface="Lato Black"/>
      </a:defRPr>
    </a:lvl7pPr>
    <a:lvl8pPr marL="0" marR="0" indent="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chemeClr val="accent6"/>
        </a:solidFill>
        <a:effectLst/>
        <a:uFillTx/>
        <a:latin typeface="Lato Black"/>
        <a:ea typeface="Lato Black"/>
        <a:cs typeface="Lato Black"/>
        <a:sym typeface="Lato Black"/>
      </a:defRPr>
    </a:lvl8pPr>
    <a:lvl9pPr marL="0" marR="0" indent="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4000" u="none" kumimoji="0" normalizeH="0">
        <a:ln>
          <a:noFill/>
        </a:ln>
        <a:solidFill>
          <a:schemeClr val="accent6"/>
        </a:solidFill>
        <a:effectLst/>
        <a:uFillTx/>
        <a:latin typeface="Lato Black"/>
        <a:ea typeface="Lato Black"/>
        <a:cs typeface="Lato Black"/>
        <a:sym typeface="Lato Blac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5E6"/>
          </a:solidFill>
        </a:fill>
      </a:tcStyle>
    </a:wholeTbl>
    <a:band2H>
      <a:tcTxStyle b="def" i="def"/>
      <a:tcStyle>
        <a:tcBdr/>
        <a:fill>
          <a:solidFill>
            <a:srgbClr val="E7EB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DED9"/>
          </a:solidFill>
        </a:fill>
      </a:tcStyle>
    </a:wholeTbl>
    <a:band2H>
      <a:tcTxStyle b="def" i="def"/>
      <a:tcStyle>
        <a:tcBdr/>
        <a:fill>
          <a:solidFill>
            <a:srgbClr val="E8EF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7D1CC"/>
          </a:solidFill>
        </a:fill>
      </a:tcStyle>
    </a:wholeTbl>
    <a:band2H>
      <a:tcTxStyle b="def" i="def"/>
      <a:tcStyle>
        <a:tcBdr/>
        <a:fill>
          <a:solidFill>
            <a:srgbClr val="FBEA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04" name="Shape 60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>
        <a:latin typeface="+mn-lt"/>
        <a:ea typeface="+mn-ea"/>
        <a:cs typeface="+mn-cs"/>
        <a:sym typeface="Calibri"/>
      </a:defRPr>
    </a:lvl1pPr>
    <a:lvl2pPr indent="228600" latinLnBrk="0">
      <a:defRPr>
        <a:latin typeface="+mn-lt"/>
        <a:ea typeface="+mn-ea"/>
        <a:cs typeface="+mn-cs"/>
        <a:sym typeface="Calibri"/>
      </a:defRPr>
    </a:lvl2pPr>
    <a:lvl3pPr indent="457200" latinLnBrk="0">
      <a:defRPr>
        <a:latin typeface="+mn-lt"/>
        <a:ea typeface="+mn-ea"/>
        <a:cs typeface="+mn-cs"/>
        <a:sym typeface="Calibri"/>
      </a:defRPr>
    </a:lvl3pPr>
    <a:lvl4pPr indent="685800" latinLnBrk="0">
      <a:defRPr>
        <a:latin typeface="+mn-lt"/>
        <a:ea typeface="+mn-ea"/>
        <a:cs typeface="+mn-cs"/>
        <a:sym typeface="Calibri"/>
      </a:defRPr>
    </a:lvl4pPr>
    <a:lvl5pPr indent="914400" latinLnBrk="0">
      <a:defRPr>
        <a:latin typeface="+mn-lt"/>
        <a:ea typeface="+mn-ea"/>
        <a:cs typeface="+mn-cs"/>
        <a:sym typeface="Calibri"/>
      </a:defRPr>
    </a:lvl5pPr>
    <a:lvl6pPr indent="1143000" latinLnBrk="0">
      <a:defRPr>
        <a:latin typeface="+mn-lt"/>
        <a:ea typeface="+mn-ea"/>
        <a:cs typeface="+mn-cs"/>
        <a:sym typeface="Calibri"/>
      </a:defRPr>
    </a:lvl6pPr>
    <a:lvl7pPr indent="1371600" latinLnBrk="0">
      <a:defRPr>
        <a:latin typeface="+mn-lt"/>
        <a:ea typeface="+mn-ea"/>
        <a:cs typeface="+mn-cs"/>
        <a:sym typeface="Calibri"/>
      </a:defRPr>
    </a:lvl7pPr>
    <a:lvl8pPr indent="1600200" latinLnBrk="0">
      <a:defRPr>
        <a:latin typeface="+mn-lt"/>
        <a:ea typeface="+mn-ea"/>
        <a:cs typeface="+mn-cs"/>
        <a:sym typeface="Calibri"/>
      </a:defRPr>
    </a:lvl8pPr>
    <a:lvl9pPr indent="1828800" latinLnBrk="0">
      <a:defRPr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icture Placeholder 2"/>
          <p:cNvSpPr/>
          <p:nvPr>
            <p:ph type="pic" sz="half" idx="13"/>
          </p:nvPr>
        </p:nvSpPr>
        <p:spPr>
          <a:xfrm>
            <a:off x="884237" y="1371600"/>
            <a:ext cx="9753601" cy="11430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5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icture Placeholder 2"/>
          <p:cNvSpPr/>
          <p:nvPr>
            <p:ph type="pic" sz="half" idx="13"/>
          </p:nvPr>
        </p:nvSpPr>
        <p:spPr>
          <a:xfrm>
            <a:off x="13838237" y="1447800"/>
            <a:ext cx="9753602" cy="11430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6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icture Placeholder 2"/>
          <p:cNvSpPr/>
          <p:nvPr>
            <p:ph type="pic" idx="13"/>
          </p:nvPr>
        </p:nvSpPr>
        <p:spPr>
          <a:xfrm>
            <a:off x="9723438" y="2057400"/>
            <a:ext cx="14600238" cy="97536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6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icture Placeholder 2"/>
          <p:cNvSpPr/>
          <p:nvPr>
            <p:ph type="pic" idx="13"/>
          </p:nvPr>
        </p:nvSpPr>
        <p:spPr>
          <a:xfrm>
            <a:off x="0" y="2286000"/>
            <a:ext cx="14600238" cy="97536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5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icture Placeholder 21"/>
          <p:cNvSpPr/>
          <p:nvPr>
            <p:ph type="pic" sz="half" idx="13"/>
          </p:nvPr>
        </p:nvSpPr>
        <p:spPr>
          <a:xfrm>
            <a:off x="2103436" y="1523999"/>
            <a:ext cx="7315202" cy="1080130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7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icture Placeholder 4"/>
          <p:cNvSpPr/>
          <p:nvPr>
            <p:ph type="pic" sz="quarter" idx="13"/>
          </p:nvPr>
        </p:nvSpPr>
        <p:spPr>
          <a:xfrm>
            <a:off x="1874835" y="2740025"/>
            <a:ext cx="6434140" cy="823277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30" name="Picture Placeholder 4"/>
          <p:cNvSpPr/>
          <p:nvPr>
            <p:ph type="pic" sz="quarter" idx="14"/>
          </p:nvPr>
        </p:nvSpPr>
        <p:spPr>
          <a:xfrm>
            <a:off x="8994774" y="2740025"/>
            <a:ext cx="6434140" cy="823277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31" name="Picture Placeholder 4"/>
          <p:cNvSpPr/>
          <p:nvPr>
            <p:ph type="pic" sz="quarter" idx="15"/>
          </p:nvPr>
        </p:nvSpPr>
        <p:spPr>
          <a:xfrm>
            <a:off x="16111052" y="2706895"/>
            <a:ext cx="6434140" cy="823277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icture Placeholder 1"/>
          <p:cNvSpPr/>
          <p:nvPr>
            <p:ph type="pic" sz="half" idx="13"/>
          </p:nvPr>
        </p:nvSpPr>
        <p:spPr>
          <a:xfrm>
            <a:off x="9723438" y="2514600"/>
            <a:ext cx="12954002" cy="73914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icture Placeholder 3"/>
          <p:cNvSpPr/>
          <p:nvPr>
            <p:ph type="pic" sz="half" idx="13"/>
          </p:nvPr>
        </p:nvSpPr>
        <p:spPr>
          <a:xfrm>
            <a:off x="3322637" y="3352800"/>
            <a:ext cx="11369600" cy="7239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icture Placeholder 1"/>
          <p:cNvSpPr/>
          <p:nvPr>
            <p:ph type="pic" sz="half" idx="13"/>
          </p:nvPr>
        </p:nvSpPr>
        <p:spPr>
          <a:xfrm>
            <a:off x="10028235" y="3505200"/>
            <a:ext cx="11369601" cy="7239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icture Placeholder 5"/>
          <p:cNvSpPr/>
          <p:nvPr>
            <p:ph type="pic" sz="quarter" idx="13"/>
          </p:nvPr>
        </p:nvSpPr>
        <p:spPr>
          <a:xfrm>
            <a:off x="3170238" y="2343150"/>
            <a:ext cx="6553201" cy="908685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64" name="Picture Placeholder 6"/>
          <p:cNvSpPr/>
          <p:nvPr>
            <p:ph type="pic" sz="quarter" idx="14"/>
          </p:nvPr>
        </p:nvSpPr>
        <p:spPr>
          <a:xfrm>
            <a:off x="11476039" y="4552950"/>
            <a:ext cx="3657599" cy="664845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4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3"/>
          <p:cNvSpPr/>
          <p:nvPr>
            <p:ph type="pic" sz="half" idx="13"/>
          </p:nvPr>
        </p:nvSpPr>
        <p:spPr>
          <a:xfrm>
            <a:off x="655637" y="2968486"/>
            <a:ext cx="10017098" cy="1074751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0" name="Picture Placeholder 9"/>
          <p:cNvSpPr/>
          <p:nvPr>
            <p:ph type="pic" sz="half" idx="14"/>
          </p:nvPr>
        </p:nvSpPr>
        <p:spPr>
          <a:xfrm>
            <a:off x="13685837" y="0"/>
            <a:ext cx="10017099" cy="1074751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icture Placeholder 3"/>
          <p:cNvSpPr/>
          <p:nvPr>
            <p:ph type="pic" sz="quarter" idx="13"/>
          </p:nvPr>
        </p:nvSpPr>
        <p:spPr>
          <a:xfrm>
            <a:off x="16962437" y="3638550"/>
            <a:ext cx="3657601" cy="664845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73" name="Picture Placeholder 4"/>
          <p:cNvSpPr/>
          <p:nvPr>
            <p:ph type="pic" sz="quarter" idx="14"/>
          </p:nvPr>
        </p:nvSpPr>
        <p:spPr>
          <a:xfrm>
            <a:off x="11095035" y="3623309"/>
            <a:ext cx="3657601" cy="664845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icture Placeholder 1"/>
          <p:cNvSpPr/>
          <p:nvPr>
            <p:ph type="pic" sz="quarter" idx="13"/>
          </p:nvPr>
        </p:nvSpPr>
        <p:spPr>
          <a:xfrm>
            <a:off x="13127851" y="5143496"/>
            <a:ext cx="4368803" cy="605790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82" name="Picture Placeholder 10"/>
          <p:cNvSpPr/>
          <p:nvPr>
            <p:ph type="pic" sz="quarter" idx="14"/>
          </p:nvPr>
        </p:nvSpPr>
        <p:spPr>
          <a:xfrm>
            <a:off x="18486437" y="6769096"/>
            <a:ext cx="2438402" cy="443230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83" name="Picture Placeholder 11"/>
          <p:cNvSpPr/>
          <p:nvPr>
            <p:ph type="pic" sz="quarter" idx="15"/>
          </p:nvPr>
        </p:nvSpPr>
        <p:spPr>
          <a:xfrm>
            <a:off x="1936431" y="3851792"/>
            <a:ext cx="10416621" cy="59436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1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icture Placeholder 4"/>
          <p:cNvSpPr/>
          <p:nvPr>
            <p:ph type="pic" sz="half" idx="13"/>
          </p:nvPr>
        </p:nvSpPr>
        <p:spPr>
          <a:xfrm>
            <a:off x="1709014" y="3232001"/>
            <a:ext cx="10841702" cy="622443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2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icture Placeholder 1"/>
          <p:cNvSpPr/>
          <p:nvPr>
            <p:ph type="pic" sz="quarter" idx="13"/>
          </p:nvPr>
        </p:nvSpPr>
        <p:spPr>
          <a:xfrm>
            <a:off x="1570037" y="3785132"/>
            <a:ext cx="10130409" cy="581606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00" name="Picture Placeholder 1"/>
          <p:cNvSpPr/>
          <p:nvPr>
            <p:ph type="pic" sz="quarter" idx="14"/>
          </p:nvPr>
        </p:nvSpPr>
        <p:spPr>
          <a:xfrm>
            <a:off x="12861059" y="3817789"/>
            <a:ext cx="10130411" cy="581606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2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icture Placeholder 1"/>
          <p:cNvSpPr/>
          <p:nvPr>
            <p:ph type="pic" sz="quarter" idx="13"/>
          </p:nvPr>
        </p:nvSpPr>
        <p:spPr>
          <a:xfrm>
            <a:off x="1570037" y="3785132"/>
            <a:ext cx="10130409" cy="581606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09" name="Picture Placeholder 4"/>
          <p:cNvSpPr/>
          <p:nvPr>
            <p:ph type="pic" sz="quarter" idx="14"/>
          </p:nvPr>
        </p:nvSpPr>
        <p:spPr>
          <a:xfrm>
            <a:off x="12652047" y="6172200"/>
            <a:ext cx="8311855" cy="528859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2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icture Placeholder 4"/>
          <p:cNvSpPr/>
          <p:nvPr>
            <p:ph type="pic" sz="half" idx="13"/>
          </p:nvPr>
        </p:nvSpPr>
        <p:spPr>
          <a:xfrm>
            <a:off x="4084637" y="3733800"/>
            <a:ext cx="10717743" cy="681939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1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icture Placeholder 28"/>
          <p:cNvSpPr/>
          <p:nvPr>
            <p:ph type="pic" sz="half" idx="13"/>
          </p:nvPr>
        </p:nvSpPr>
        <p:spPr>
          <a:xfrm>
            <a:off x="14729048" y="1797474"/>
            <a:ext cx="7338788" cy="1027430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9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Freeform 7"/>
          <p:cNvSpPr/>
          <p:nvPr/>
        </p:nvSpPr>
        <p:spPr>
          <a:xfrm rot="4669891">
            <a:off x="2226648" y="29375785"/>
            <a:ext cx="80974" cy="211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3426"/>
                </a:moveTo>
                <a:lnTo>
                  <a:pt x="16502" y="0"/>
                </a:lnTo>
                <a:lnTo>
                  <a:pt x="21600" y="21600"/>
                </a:lnTo>
                <a:lnTo>
                  <a:pt x="0" y="13426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 b="0" sz="67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34" name="Picture Placeholder 12"/>
          <p:cNvSpPr/>
          <p:nvPr>
            <p:ph type="pic" idx="13"/>
          </p:nvPr>
        </p:nvSpPr>
        <p:spPr>
          <a:xfrm>
            <a:off x="655635" y="457200"/>
            <a:ext cx="23164803" cy="1263384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8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icture Placeholder 13"/>
          <p:cNvSpPr/>
          <p:nvPr>
            <p:ph type="pic" idx="13"/>
          </p:nvPr>
        </p:nvSpPr>
        <p:spPr>
          <a:xfrm>
            <a:off x="0" y="1"/>
            <a:ext cx="12168235" cy="137160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7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icture Placeholder 13"/>
          <p:cNvSpPr/>
          <p:nvPr>
            <p:ph type="pic" sz="half" idx="13"/>
          </p:nvPr>
        </p:nvSpPr>
        <p:spPr>
          <a:xfrm>
            <a:off x="5936245" y="2057400"/>
            <a:ext cx="13312194" cy="744429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13"/>
          <p:cNvSpPr/>
          <p:nvPr>
            <p:ph type="pic" idx="13"/>
          </p:nvPr>
        </p:nvSpPr>
        <p:spPr>
          <a:xfrm>
            <a:off x="11171235" y="0"/>
            <a:ext cx="11789546" cy="126492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6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icture Placeholder 13"/>
          <p:cNvSpPr/>
          <p:nvPr>
            <p:ph type="pic" sz="quarter" idx="13"/>
          </p:nvPr>
        </p:nvSpPr>
        <p:spPr>
          <a:xfrm>
            <a:off x="9634215" y="2200380"/>
            <a:ext cx="5651823" cy="564822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6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icture Placeholder 13"/>
          <p:cNvSpPr/>
          <p:nvPr>
            <p:ph type="pic" sz="quarter" idx="13"/>
          </p:nvPr>
        </p:nvSpPr>
        <p:spPr>
          <a:xfrm>
            <a:off x="1646235" y="3200399"/>
            <a:ext cx="6430966" cy="642686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67" name="Picture Placeholder 13"/>
          <p:cNvSpPr/>
          <p:nvPr>
            <p:ph type="pic" sz="quarter" idx="14"/>
          </p:nvPr>
        </p:nvSpPr>
        <p:spPr>
          <a:xfrm>
            <a:off x="8885235" y="3200399"/>
            <a:ext cx="6430966" cy="642686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68" name="Picture Placeholder 13"/>
          <p:cNvSpPr/>
          <p:nvPr>
            <p:ph type="pic" sz="quarter" idx="15"/>
          </p:nvPr>
        </p:nvSpPr>
        <p:spPr>
          <a:xfrm>
            <a:off x="16017873" y="3200399"/>
            <a:ext cx="6430966" cy="642686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6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icture Placeholder 13"/>
          <p:cNvSpPr/>
          <p:nvPr>
            <p:ph type="pic" sz="quarter" idx="13"/>
          </p:nvPr>
        </p:nvSpPr>
        <p:spPr>
          <a:xfrm>
            <a:off x="884236" y="3073711"/>
            <a:ext cx="5641874" cy="759429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77" name="Picture Placeholder 13"/>
          <p:cNvSpPr/>
          <p:nvPr>
            <p:ph type="pic" sz="quarter" idx="14"/>
          </p:nvPr>
        </p:nvSpPr>
        <p:spPr>
          <a:xfrm>
            <a:off x="5986564" y="3073711"/>
            <a:ext cx="5641874" cy="759429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78" name="Picture Placeholder 13"/>
          <p:cNvSpPr/>
          <p:nvPr>
            <p:ph type="pic" sz="quarter" idx="15"/>
          </p:nvPr>
        </p:nvSpPr>
        <p:spPr>
          <a:xfrm>
            <a:off x="11091966" y="3073711"/>
            <a:ext cx="5641873" cy="759429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7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icture Placeholder 13"/>
          <p:cNvSpPr/>
          <p:nvPr>
            <p:ph type="pic" sz="quarter" idx="13"/>
          </p:nvPr>
        </p:nvSpPr>
        <p:spPr>
          <a:xfrm>
            <a:off x="11476035" y="3352800"/>
            <a:ext cx="6019803" cy="810300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87" name="Picture Placeholder 13"/>
          <p:cNvSpPr/>
          <p:nvPr>
            <p:ph type="pic" sz="quarter" idx="14"/>
          </p:nvPr>
        </p:nvSpPr>
        <p:spPr>
          <a:xfrm>
            <a:off x="16965508" y="3352800"/>
            <a:ext cx="6019802" cy="810300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7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icture Placeholder 13"/>
          <p:cNvSpPr/>
          <p:nvPr>
            <p:ph type="pic" sz="half" idx="13"/>
          </p:nvPr>
        </p:nvSpPr>
        <p:spPr>
          <a:xfrm>
            <a:off x="2408235" y="1219199"/>
            <a:ext cx="8305802" cy="1118009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6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icture Placeholder 13"/>
          <p:cNvSpPr/>
          <p:nvPr>
            <p:ph type="pic" sz="quarter" idx="13"/>
          </p:nvPr>
        </p:nvSpPr>
        <p:spPr>
          <a:xfrm>
            <a:off x="9518687" y="3101898"/>
            <a:ext cx="5919752" cy="489910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icture Placeholder 13"/>
          <p:cNvSpPr/>
          <p:nvPr>
            <p:ph type="pic" sz="half" idx="13"/>
          </p:nvPr>
        </p:nvSpPr>
        <p:spPr>
          <a:xfrm>
            <a:off x="1" y="3422829"/>
            <a:ext cx="13228636" cy="739757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icture Placeholder 3"/>
          <p:cNvSpPr/>
          <p:nvPr>
            <p:ph type="pic" idx="13"/>
          </p:nvPr>
        </p:nvSpPr>
        <p:spPr>
          <a:xfrm>
            <a:off x="0" y="0"/>
            <a:ext cx="24323675" cy="13716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icture Placeholder 13"/>
          <p:cNvSpPr/>
          <p:nvPr>
            <p:ph type="pic" idx="13"/>
          </p:nvPr>
        </p:nvSpPr>
        <p:spPr>
          <a:xfrm>
            <a:off x="12136039" y="3185"/>
            <a:ext cx="12165411" cy="1371281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icture Placeholder 13"/>
          <p:cNvSpPr/>
          <p:nvPr>
            <p:ph type="pic" idx="13"/>
          </p:nvPr>
        </p:nvSpPr>
        <p:spPr>
          <a:xfrm>
            <a:off x="0" y="1"/>
            <a:ext cx="12168235" cy="137160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8"/>
          <p:cNvSpPr/>
          <p:nvPr>
            <p:ph type="pic" idx="13"/>
          </p:nvPr>
        </p:nvSpPr>
        <p:spPr>
          <a:xfrm>
            <a:off x="1058092" y="1066800"/>
            <a:ext cx="11789545" cy="126492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icture Placeholder 3"/>
          <p:cNvSpPr/>
          <p:nvPr>
            <p:ph type="pic" sz="half" idx="13"/>
          </p:nvPr>
        </p:nvSpPr>
        <p:spPr>
          <a:xfrm>
            <a:off x="0" y="1"/>
            <a:ext cx="8675648" cy="137160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icture Placeholder 13"/>
          <p:cNvSpPr/>
          <p:nvPr>
            <p:ph type="pic" sz="half" idx="13"/>
          </p:nvPr>
        </p:nvSpPr>
        <p:spPr>
          <a:xfrm>
            <a:off x="0" y="7239000"/>
            <a:ext cx="12188825" cy="64262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52" name="Picture Placeholder 13"/>
          <p:cNvSpPr/>
          <p:nvPr>
            <p:ph type="pic" sz="half" idx="14"/>
          </p:nvPr>
        </p:nvSpPr>
        <p:spPr>
          <a:xfrm>
            <a:off x="12188825" y="7239000"/>
            <a:ext cx="12188825" cy="64262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icture Placeholder 13"/>
          <p:cNvSpPr/>
          <p:nvPr>
            <p:ph type="pic" sz="half" idx="13"/>
          </p:nvPr>
        </p:nvSpPr>
        <p:spPr>
          <a:xfrm>
            <a:off x="-3" y="7086600"/>
            <a:ext cx="12344402" cy="67056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61" name="Picture Placeholder 13"/>
          <p:cNvSpPr/>
          <p:nvPr>
            <p:ph type="pic" sz="half" idx="14"/>
          </p:nvPr>
        </p:nvSpPr>
        <p:spPr>
          <a:xfrm>
            <a:off x="12344399" y="-76200"/>
            <a:ext cx="12085640" cy="71628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ตัวแทนรูปภาพ 3"/>
          <p:cNvSpPr/>
          <p:nvPr>
            <p:ph type="pic" idx="13"/>
          </p:nvPr>
        </p:nvSpPr>
        <p:spPr>
          <a:xfrm>
            <a:off x="0" y="0"/>
            <a:ext cx="24353838" cy="89154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ตัวแทนรูปภาพ 3"/>
          <p:cNvSpPr/>
          <p:nvPr>
            <p:ph type="pic" idx="13"/>
          </p:nvPr>
        </p:nvSpPr>
        <p:spPr>
          <a:xfrm>
            <a:off x="0" y="5795962"/>
            <a:ext cx="24349075" cy="792003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ตัวแทนรูปภาพ 3"/>
          <p:cNvSpPr/>
          <p:nvPr>
            <p:ph type="pic" idx="13"/>
          </p:nvPr>
        </p:nvSpPr>
        <p:spPr>
          <a:xfrm>
            <a:off x="10028235" y="-76200"/>
            <a:ext cx="14295441" cy="1378950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ตัวแทนรูปภาพ 7"/>
          <p:cNvSpPr/>
          <p:nvPr>
            <p:ph type="pic" idx="13"/>
          </p:nvPr>
        </p:nvSpPr>
        <p:spPr>
          <a:xfrm>
            <a:off x="0" y="0"/>
            <a:ext cx="24323675" cy="7239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ตัวแทนรูปภาพ 14"/>
          <p:cNvSpPr/>
          <p:nvPr>
            <p:ph type="pic" sz="half" idx="13"/>
          </p:nvPr>
        </p:nvSpPr>
        <p:spPr>
          <a:xfrm>
            <a:off x="0" y="2971800"/>
            <a:ext cx="24323675" cy="47244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ตัวแทนรูปภาพ 14"/>
          <p:cNvSpPr/>
          <p:nvPr>
            <p:ph type="pic" idx="13"/>
          </p:nvPr>
        </p:nvSpPr>
        <p:spPr>
          <a:xfrm>
            <a:off x="0" y="2209800"/>
            <a:ext cx="20543838" cy="67056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icture Placeholder 13"/>
          <p:cNvSpPr/>
          <p:nvPr>
            <p:ph type="pic" sz="quarter" idx="13"/>
          </p:nvPr>
        </p:nvSpPr>
        <p:spPr>
          <a:xfrm>
            <a:off x="8580435" y="2285999"/>
            <a:ext cx="7848602" cy="78436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6"/>
          <p:cNvSpPr/>
          <p:nvPr>
            <p:ph type="pic" idx="13"/>
          </p:nvPr>
        </p:nvSpPr>
        <p:spPr>
          <a:xfrm>
            <a:off x="-23538" y="838200"/>
            <a:ext cx="12649201" cy="1178954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ตัวแทนรูปภาพ 2"/>
          <p:cNvSpPr/>
          <p:nvPr>
            <p:ph type="pic" idx="13"/>
          </p:nvPr>
        </p:nvSpPr>
        <p:spPr>
          <a:xfrm>
            <a:off x="-30163" y="-76200"/>
            <a:ext cx="13152438" cy="1379592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ตัวแทนรูปภาพ 2"/>
          <p:cNvSpPr/>
          <p:nvPr>
            <p:ph type="pic" idx="13"/>
          </p:nvPr>
        </p:nvSpPr>
        <p:spPr>
          <a:xfrm>
            <a:off x="-3" y="8001000"/>
            <a:ext cx="24323678" cy="57150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ตัวแทนรูปภาพ 2"/>
          <p:cNvSpPr/>
          <p:nvPr>
            <p:ph type="pic" idx="13"/>
          </p:nvPr>
        </p:nvSpPr>
        <p:spPr>
          <a:xfrm>
            <a:off x="-3" y="6019800"/>
            <a:ext cx="24323678" cy="771842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ตัวแทนรูปภาพ 2"/>
          <p:cNvSpPr/>
          <p:nvPr>
            <p:ph type="pic" sz="half" idx="13"/>
          </p:nvPr>
        </p:nvSpPr>
        <p:spPr>
          <a:xfrm>
            <a:off x="14935198" y="0"/>
            <a:ext cx="9418641" cy="92202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50" name="ตัวแทนรูปภาพ 2"/>
          <p:cNvSpPr/>
          <p:nvPr>
            <p:ph type="pic" sz="half" idx="14"/>
          </p:nvPr>
        </p:nvSpPr>
        <p:spPr>
          <a:xfrm>
            <a:off x="5486398" y="0"/>
            <a:ext cx="9418640" cy="92202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icture Placeholder 13"/>
          <p:cNvSpPr/>
          <p:nvPr>
            <p:ph type="pic" sz="quarter" idx="13"/>
          </p:nvPr>
        </p:nvSpPr>
        <p:spPr>
          <a:xfrm>
            <a:off x="9634652" y="9755458"/>
            <a:ext cx="4817328" cy="403674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59" name="Picture Placeholder 13"/>
          <p:cNvSpPr/>
          <p:nvPr>
            <p:ph type="pic" sz="quarter" idx="14"/>
          </p:nvPr>
        </p:nvSpPr>
        <p:spPr>
          <a:xfrm>
            <a:off x="0" y="9755458"/>
            <a:ext cx="4817327" cy="403674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60" name="Picture Placeholder 13"/>
          <p:cNvSpPr/>
          <p:nvPr>
            <p:ph type="pic" sz="quarter" idx="15"/>
          </p:nvPr>
        </p:nvSpPr>
        <p:spPr>
          <a:xfrm>
            <a:off x="4817326" y="9755458"/>
            <a:ext cx="4817327" cy="403674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61" name="Picture Placeholder 6"/>
          <p:cNvSpPr/>
          <p:nvPr>
            <p:ph type="pic" idx="16"/>
          </p:nvPr>
        </p:nvSpPr>
        <p:spPr>
          <a:xfrm>
            <a:off x="0" y="0"/>
            <a:ext cx="14452600" cy="975519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4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icture Placeholder 13"/>
          <p:cNvSpPr/>
          <p:nvPr>
            <p:ph type="pic" sz="quarter" idx="13"/>
          </p:nvPr>
        </p:nvSpPr>
        <p:spPr>
          <a:xfrm>
            <a:off x="16229671" y="6945351"/>
            <a:ext cx="8147979" cy="684685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70" name="Picture Placeholder 13"/>
          <p:cNvSpPr/>
          <p:nvPr>
            <p:ph type="pic" sz="quarter" idx="14"/>
          </p:nvPr>
        </p:nvSpPr>
        <p:spPr>
          <a:xfrm>
            <a:off x="-9819" y="6945351"/>
            <a:ext cx="8147980" cy="684685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71" name="Picture Placeholder 13"/>
          <p:cNvSpPr/>
          <p:nvPr>
            <p:ph type="pic" sz="quarter" idx="15"/>
          </p:nvPr>
        </p:nvSpPr>
        <p:spPr>
          <a:xfrm>
            <a:off x="8133250" y="-76200"/>
            <a:ext cx="8096423" cy="702155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72" name="Picture Placeholder 13"/>
          <p:cNvSpPr/>
          <p:nvPr>
            <p:ph type="pic" sz="quarter" idx="16"/>
          </p:nvPr>
        </p:nvSpPr>
        <p:spPr>
          <a:xfrm>
            <a:off x="16229671" y="-76200"/>
            <a:ext cx="8147979" cy="702155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73" name="Picture Placeholder 13"/>
          <p:cNvSpPr/>
          <p:nvPr>
            <p:ph type="pic" sz="quarter" idx="17"/>
          </p:nvPr>
        </p:nvSpPr>
        <p:spPr>
          <a:xfrm>
            <a:off x="-9819" y="-76200"/>
            <a:ext cx="8147980" cy="702155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74" name="Picture Placeholder 13"/>
          <p:cNvSpPr/>
          <p:nvPr>
            <p:ph type="pic" sz="quarter" idx="18"/>
          </p:nvPr>
        </p:nvSpPr>
        <p:spPr>
          <a:xfrm>
            <a:off x="8133250" y="6945351"/>
            <a:ext cx="8096423" cy="684685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Picture Placeholder 13"/>
          <p:cNvSpPr/>
          <p:nvPr>
            <p:ph type="pic" sz="quarter" idx="13"/>
          </p:nvPr>
        </p:nvSpPr>
        <p:spPr>
          <a:xfrm>
            <a:off x="16229671" y="6858000"/>
            <a:ext cx="8147979" cy="684685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83" name="Picture Placeholder 13"/>
          <p:cNvSpPr/>
          <p:nvPr>
            <p:ph type="pic" sz="quarter" idx="14"/>
          </p:nvPr>
        </p:nvSpPr>
        <p:spPr>
          <a:xfrm>
            <a:off x="-9819" y="6858000"/>
            <a:ext cx="8147980" cy="684685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84" name="Picture Placeholder 13"/>
          <p:cNvSpPr/>
          <p:nvPr>
            <p:ph type="pic" sz="quarter" idx="15"/>
          </p:nvPr>
        </p:nvSpPr>
        <p:spPr>
          <a:xfrm>
            <a:off x="8133250" y="6858000"/>
            <a:ext cx="8096423" cy="684685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Picture Placeholder 13"/>
          <p:cNvSpPr/>
          <p:nvPr>
            <p:ph type="pic" sz="quarter" idx="13"/>
          </p:nvPr>
        </p:nvSpPr>
        <p:spPr>
          <a:xfrm>
            <a:off x="0" y="6989956"/>
            <a:ext cx="6312674" cy="680224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93" name="Picture Placeholder 13"/>
          <p:cNvSpPr/>
          <p:nvPr>
            <p:ph type="pic" sz="half" idx="14"/>
          </p:nvPr>
        </p:nvSpPr>
        <p:spPr>
          <a:xfrm>
            <a:off x="6613214" y="-76200"/>
            <a:ext cx="5608524" cy="138684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94" name="Picture Placeholder 13"/>
          <p:cNvSpPr/>
          <p:nvPr>
            <p:ph type="pic" sz="quarter" idx="15"/>
          </p:nvPr>
        </p:nvSpPr>
        <p:spPr>
          <a:xfrm>
            <a:off x="0" y="-76200"/>
            <a:ext cx="6312674" cy="664612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icture Placeholder 13"/>
          <p:cNvSpPr/>
          <p:nvPr>
            <p:ph type="pic" sz="half" idx="13"/>
          </p:nvPr>
        </p:nvSpPr>
        <p:spPr>
          <a:xfrm>
            <a:off x="-30164" y="0"/>
            <a:ext cx="5638802" cy="1374581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03" name="Picture Placeholder 13"/>
          <p:cNvSpPr/>
          <p:nvPr>
            <p:ph type="pic" sz="half" idx="14"/>
          </p:nvPr>
        </p:nvSpPr>
        <p:spPr>
          <a:xfrm>
            <a:off x="5930712" y="0"/>
            <a:ext cx="5621526" cy="137478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04" name="Picture Placeholder 13"/>
          <p:cNvSpPr/>
          <p:nvPr>
            <p:ph type="pic" sz="half" idx="15"/>
          </p:nvPr>
        </p:nvSpPr>
        <p:spPr>
          <a:xfrm>
            <a:off x="11874310" y="0"/>
            <a:ext cx="5621527" cy="137478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Picture Placeholder 13"/>
          <p:cNvSpPr/>
          <p:nvPr>
            <p:ph type="pic" sz="quarter" idx="13"/>
          </p:nvPr>
        </p:nvSpPr>
        <p:spPr>
          <a:xfrm>
            <a:off x="8308199" y="7239000"/>
            <a:ext cx="7761251" cy="642310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13" name="Picture Placeholder 13"/>
          <p:cNvSpPr/>
          <p:nvPr>
            <p:ph type="pic" sz="quarter" idx="14"/>
          </p:nvPr>
        </p:nvSpPr>
        <p:spPr>
          <a:xfrm>
            <a:off x="-3" y="7239000"/>
            <a:ext cx="7761252" cy="642310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14" name="Picture Placeholder 13"/>
          <p:cNvSpPr/>
          <p:nvPr>
            <p:ph type="pic" sz="quarter" idx="15"/>
          </p:nvPr>
        </p:nvSpPr>
        <p:spPr>
          <a:xfrm>
            <a:off x="16616401" y="7239000"/>
            <a:ext cx="7761249" cy="642310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icture Placeholder 4"/>
          <p:cNvSpPr/>
          <p:nvPr>
            <p:ph type="pic" idx="13"/>
          </p:nvPr>
        </p:nvSpPr>
        <p:spPr>
          <a:xfrm>
            <a:off x="11674475" y="990600"/>
            <a:ext cx="12649201" cy="1178954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Picture Placeholder 13"/>
          <p:cNvSpPr/>
          <p:nvPr>
            <p:ph type="pic" sz="quarter" idx="13"/>
          </p:nvPr>
        </p:nvSpPr>
        <p:spPr>
          <a:xfrm>
            <a:off x="0" y="304800"/>
            <a:ext cx="7761249" cy="642310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23" name="Picture Placeholder 13"/>
          <p:cNvSpPr/>
          <p:nvPr>
            <p:ph type="pic" sz="quarter" idx="14"/>
          </p:nvPr>
        </p:nvSpPr>
        <p:spPr>
          <a:xfrm>
            <a:off x="-3" y="7010400"/>
            <a:ext cx="7761252" cy="642310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5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icture Placeholder 13"/>
          <p:cNvSpPr/>
          <p:nvPr>
            <p:ph type="pic" sz="half" idx="13"/>
          </p:nvPr>
        </p:nvSpPr>
        <p:spPr>
          <a:xfrm>
            <a:off x="12199432" y="6846847"/>
            <a:ext cx="12178218" cy="686915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32" name="Picture Placeholder 13"/>
          <p:cNvSpPr/>
          <p:nvPr>
            <p:ph type="pic" sz="half" idx="14"/>
          </p:nvPr>
        </p:nvSpPr>
        <p:spPr>
          <a:xfrm>
            <a:off x="0" y="6846847"/>
            <a:ext cx="12199434" cy="686915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33" name="Picture Placeholder 2"/>
          <p:cNvSpPr/>
          <p:nvPr>
            <p:ph type="pic" sz="half" idx="15"/>
          </p:nvPr>
        </p:nvSpPr>
        <p:spPr>
          <a:xfrm>
            <a:off x="12199938" y="0"/>
            <a:ext cx="12177712" cy="684689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5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Picture Placeholder 13"/>
          <p:cNvSpPr/>
          <p:nvPr>
            <p:ph type="pic" sz="quarter" idx="13"/>
          </p:nvPr>
        </p:nvSpPr>
        <p:spPr>
          <a:xfrm>
            <a:off x="18323376" y="9144000"/>
            <a:ext cx="6054274" cy="458588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42" name="Picture Placeholder 13"/>
          <p:cNvSpPr/>
          <p:nvPr>
            <p:ph type="pic" sz="quarter" idx="14"/>
          </p:nvPr>
        </p:nvSpPr>
        <p:spPr>
          <a:xfrm>
            <a:off x="18323376" y="-55928"/>
            <a:ext cx="6054274" cy="904752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43" name="Picture Placeholder 13"/>
          <p:cNvSpPr/>
          <p:nvPr>
            <p:ph type="pic" sz="quarter" idx="15"/>
          </p:nvPr>
        </p:nvSpPr>
        <p:spPr>
          <a:xfrm>
            <a:off x="12102710" y="-2596"/>
            <a:ext cx="6002727" cy="457459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44" name="Picture Placeholder 13"/>
          <p:cNvSpPr/>
          <p:nvPr>
            <p:ph type="pic" sz="quarter" idx="16"/>
          </p:nvPr>
        </p:nvSpPr>
        <p:spPr>
          <a:xfrm>
            <a:off x="12102710" y="4755824"/>
            <a:ext cx="6002727" cy="904753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5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Picture Placeholder 13"/>
          <p:cNvSpPr/>
          <p:nvPr>
            <p:ph type="pic" idx="13"/>
          </p:nvPr>
        </p:nvSpPr>
        <p:spPr>
          <a:xfrm>
            <a:off x="-3" y="7239000"/>
            <a:ext cx="24377655" cy="64262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3_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icture Placeholder 13"/>
          <p:cNvSpPr/>
          <p:nvPr>
            <p:ph type="pic" sz="quarter" idx="13"/>
          </p:nvPr>
        </p:nvSpPr>
        <p:spPr>
          <a:xfrm>
            <a:off x="12847635" y="3276600"/>
            <a:ext cx="8147980" cy="686915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2_เค้าโครงแบบกำหนดเ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icture Placeholder 13"/>
          <p:cNvSpPr/>
          <p:nvPr>
            <p:ph type="pic" sz="quarter" idx="13"/>
          </p:nvPr>
        </p:nvSpPr>
        <p:spPr>
          <a:xfrm>
            <a:off x="4864884" y="3429000"/>
            <a:ext cx="4861944" cy="447145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69" name="Picture Placeholder 13"/>
          <p:cNvSpPr/>
          <p:nvPr>
            <p:ph type="pic" sz="quarter" idx="14"/>
          </p:nvPr>
        </p:nvSpPr>
        <p:spPr>
          <a:xfrm>
            <a:off x="2965" y="3429000"/>
            <a:ext cx="4861945" cy="447145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70" name="Picture Placeholder 13"/>
          <p:cNvSpPr/>
          <p:nvPr>
            <p:ph type="pic" sz="quarter" idx="15"/>
          </p:nvPr>
        </p:nvSpPr>
        <p:spPr>
          <a:xfrm>
            <a:off x="14585345" y="3429000"/>
            <a:ext cx="4861944" cy="447145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71" name="Picture Placeholder 13"/>
          <p:cNvSpPr/>
          <p:nvPr>
            <p:ph type="pic" sz="quarter" idx="16"/>
          </p:nvPr>
        </p:nvSpPr>
        <p:spPr>
          <a:xfrm>
            <a:off x="9726827" y="3429000"/>
            <a:ext cx="4861944" cy="447145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4_เค้าโครงแบบกำหนดเ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Picture Placeholder 13"/>
          <p:cNvSpPr/>
          <p:nvPr>
            <p:ph type="pic" sz="quarter" idx="13"/>
          </p:nvPr>
        </p:nvSpPr>
        <p:spPr>
          <a:xfrm>
            <a:off x="2965" y="2895600"/>
            <a:ext cx="6462657" cy="59436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80" name="Picture Placeholder 13"/>
          <p:cNvSpPr/>
          <p:nvPr>
            <p:ph type="pic" sz="quarter" idx="14"/>
          </p:nvPr>
        </p:nvSpPr>
        <p:spPr>
          <a:xfrm>
            <a:off x="6465620" y="2895600"/>
            <a:ext cx="6462656" cy="59436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81" name="Picture Placeholder 13"/>
          <p:cNvSpPr/>
          <p:nvPr>
            <p:ph type="pic" sz="quarter" idx="15"/>
          </p:nvPr>
        </p:nvSpPr>
        <p:spPr>
          <a:xfrm>
            <a:off x="12937869" y="2895600"/>
            <a:ext cx="6462656" cy="59436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3_เค้าโครงแบบกำหนดเ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Picture Placeholder 13"/>
          <p:cNvSpPr/>
          <p:nvPr>
            <p:ph type="pic" sz="quarter" idx="13"/>
          </p:nvPr>
        </p:nvSpPr>
        <p:spPr>
          <a:xfrm>
            <a:off x="8129244" y="5105400"/>
            <a:ext cx="3696259" cy="212989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90" name="Picture Placeholder 13"/>
          <p:cNvSpPr/>
          <p:nvPr>
            <p:ph type="pic" sz="quarter" idx="14"/>
          </p:nvPr>
        </p:nvSpPr>
        <p:spPr>
          <a:xfrm>
            <a:off x="3682977" y="5105400"/>
            <a:ext cx="3696259" cy="212989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91" name="Picture Placeholder 13"/>
          <p:cNvSpPr/>
          <p:nvPr>
            <p:ph type="pic" sz="quarter" idx="15"/>
          </p:nvPr>
        </p:nvSpPr>
        <p:spPr>
          <a:xfrm>
            <a:off x="8129244" y="2362200"/>
            <a:ext cx="3696259" cy="212989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92" name="Picture Placeholder 13"/>
          <p:cNvSpPr/>
          <p:nvPr>
            <p:ph type="pic" sz="quarter" idx="16"/>
          </p:nvPr>
        </p:nvSpPr>
        <p:spPr>
          <a:xfrm>
            <a:off x="3682977" y="2362200"/>
            <a:ext cx="3696259" cy="212989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93" name="Picture Placeholder 13"/>
          <p:cNvSpPr/>
          <p:nvPr>
            <p:ph type="pic" sz="quarter" idx="17"/>
          </p:nvPr>
        </p:nvSpPr>
        <p:spPr>
          <a:xfrm>
            <a:off x="8149904" y="10595502"/>
            <a:ext cx="3696259" cy="212989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94" name="Picture Placeholder 13"/>
          <p:cNvSpPr/>
          <p:nvPr>
            <p:ph type="pic" sz="quarter" idx="18"/>
          </p:nvPr>
        </p:nvSpPr>
        <p:spPr>
          <a:xfrm>
            <a:off x="3703637" y="10595502"/>
            <a:ext cx="3696259" cy="212989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95" name="Picture Placeholder 13"/>
          <p:cNvSpPr/>
          <p:nvPr>
            <p:ph type="pic" sz="quarter" idx="19"/>
          </p:nvPr>
        </p:nvSpPr>
        <p:spPr>
          <a:xfrm>
            <a:off x="8149904" y="7852302"/>
            <a:ext cx="3696259" cy="212989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96" name="Picture Placeholder 13"/>
          <p:cNvSpPr/>
          <p:nvPr>
            <p:ph type="pic" sz="quarter" idx="20"/>
          </p:nvPr>
        </p:nvSpPr>
        <p:spPr>
          <a:xfrm>
            <a:off x="3703637" y="7852302"/>
            <a:ext cx="3696259" cy="212989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icture Placeholder 8"/>
          <p:cNvSpPr/>
          <p:nvPr>
            <p:ph type="pic" sz="half" idx="13"/>
          </p:nvPr>
        </p:nvSpPr>
        <p:spPr>
          <a:xfrm>
            <a:off x="2255838" y="-2"/>
            <a:ext cx="7903345" cy="847963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1" name="Picture Placeholder 11"/>
          <p:cNvSpPr/>
          <p:nvPr>
            <p:ph type="pic" sz="half" idx="14"/>
          </p:nvPr>
        </p:nvSpPr>
        <p:spPr>
          <a:xfrm>
            <a:off x="14088293" y="5289377"/>
            <a:ext cx="7903345" cy="847963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1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icture Placeholder 11"/>
          <p:cNvSpPr/>
          <p:nvPr>
            <p:ph type="pic" sz="quarter" idx="13"/>
          </p:nvPr>
        </p:nvSpPr>
        <p:spPr>
          <a:xfrm>
            <a:off x="16032503" y="6095998"/>
            <a:ext cx="7102136" cy="76200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0" name="Picture Placeholder 3"/>
          <p:cNvSpPr/>
          <p:nvPr>
            <p:ph type="pic" sz="quarter" idx="14"/>
          </p:nvPr>
        </p:nvSpPr>
        <p:spPr>
          <a:xfrm>
            <a:off x="8451714" y="6095998"/>
            <a:ext cx="7102135" cy="76200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1" name="Picture Placeholder 4"/>
          <p:cNvSpPr/>
          <p:nvPr>
            <p:ph type="pic" sz="quarter" idx="15"/>
          </p:nvPr>
        </p:nvSpPr>
        <p:spPr>
          <a:xfrm>
            <a:off x="870923" y="6095998"/>
            <a:ext cx="7102135" cy="76200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1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8"/>
          <p:cNvSpPr/>
          <p:nvPr>
            <p:ph type="pic" sz="quarter" idx="13"/>
          </p:nvPr>
        </p:nvSpPr>
        <p:spPr>
          <a:xfrm>
            <a:off x="1652985" y="0"/>
            <a:ext cx="6676009" cy="71628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0" name="Picture Placeholder 3"/>
          <p:cNvSpPr/>
          <p:nvPr>
            <p:ph type="pic" sz="quarter" idx="14"/>
          </p:nvPr>
        </p:nvSpPr>
        <p:spPr>
          <a:xfrm>
            <a:off x="8739585" y="-6626"/>
            <a:ext cx="6676009" cy="71628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1" name="Picture Placeholder 4"/>
          <p:cNvSpPr/>
          <p:nvPr>
            <p:ph type="pic" sz="quarter" idx="15"/>
          </p:nvPr>
        </p:nvSpPr>
        <p:spPr>
          <a:xfrm>
            <a:off x="15849029" y="-6626"/>
            <a:ext cx="6676009" cy="71628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28.xml"/><Relationship Id="rId31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1.xml"/><Relationship Id="rId34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5.xml"/><Relationship Id="rId38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38.xml"/><Relationship Id="rId41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0.xml"/><Relationship Id="rId43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2.xml"/><Relationship Id="rId45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4.xml"/><Relationship Id="rId47" Type="http://schemas.openxmlformats.org/officeDocument/2006/relationships/slideLayout" Target="../slideLayouts/slideLayout45.xml"/><Relationship Id="rId48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48.xml"/><Relationship Id="rId51" Type="http://schemas.openxmlformats.org/officeDocument/2006/relationships/slideLayout" Target="../slideLayouts/slideLayout49.xml"/><Relationship Id="rId52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1.xml"/><Relationship Id="rId54" Type="http://schemas.openxmlformats.org/officeDocument/2006/relationships/slideLayout" Target="../slideLayouts/slideLayout52.xml"/><Relationship Id="rId55" Type="http://schemas.openxmlformats.org/officeDocument/2006/relationships/slideLayout" Target="../slideLayouts/slideLayout53.xml"/><Relationship Id="rId56" Type="http://schemas.openxmlformats.org/officeDocument/2006/relationships/slideLayout" Target="../slideLayouts/slideLayout54.xml"/><Relationship Id="rId57" Type="http://schemas.openxmlformats.org/officeDocument/2006/relationships/slideLayout" Target="../slideLayouts/slideLayout55.xml"/><Relationship Id="rId58" Type="http://schemas.openxmlformats.org/officeDocument/2006/relationships/slideLayout" Target="../slideLayouts/slideLayout56.xml"/><Relationship Id="rId59" Type="http://schemas.openxmlformats.org/officeDocument/2006/relationships/slideLayout" Target="../slideLayouts/slideLayout57.xml"/><Relationship Id="rId60" Type="http://schemas.openxmlformats.org/officeDocument/2006/relationships/slideLayout" Target="../slideLayouts/slideLayout58.xml"/><Relationship Id="rId61" Type="http://schemas.openxmlformats.org/officeDocument/2006/relationships/slideLayout" Target="../slideLayouts/slideLayout59.xml"/><Relationship Id="rId62" Type="http://schemas.openxmlformats.org/officeDocument/2006/relationships/slideLayout" Target="../slideLayouts/slideLayout60.xml"/><Relationship Id="rId63" Type="http://schemas.openxmlformats.org/officeDocument/2006/relationships/slideLayout" Target="../slideLayouts/slideLayout61.xml"/><Relationship Id="rId64" Type="http://schemas.openxmlformats.org/officeDocument/2006/relationships/slideLayout" Target="../slideLayouts/slideLayout62.xml"/><Relationship Id="rId65" Type="http://schemas.openxmlformats.org/officeDocument/2006/relationships/slideLayout" Target="../slideLayouts/slideLayout63.xml"/><Relationship Id="rId66" Type="http://schemas.openxmlformats.org/officeDocument/2006/relationships/slideLayout" Target="../slideLayouts/slideLayout64.xml"/><Relationship Id="rId67" Type="http://schemas.openxmlformats.org/officeDocument/2006/relationships/slideLayout" Target="../slideLayouts/slideLayout65.xml"/><Relationship Id="rId68" Type="http://schemas.openxmlformats.org/officeDocument/2006/relationships/slideLayout" Target="../slideLayouts/slideLayout66.xml"/><Relationship Id="rId69" Type="http://schemas.openxmlformats.org/officeDocument/2006/relationships/slideLayout" Target="../slideLayouts/slideLayout6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23675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/>
          <p:nvPr>
            <p:ph type="title"/>
          </p:nvPr>
        </p:nvSpPr>
        <p:spPr>
          <a:xfrm>
            <a:off x="3643852" y="1539875"/>
            <a:ext cx="1945640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13574723" y="4876800"/>
            <a:ext cx="952553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7165712" y="12578081"/>
            <a:ext cx="263980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b="0" sz="12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  <p:sldLayoutId id="2147483696" r:id="rId50"/>
    <p:sldLayoutId id="2147483697" r:id="rId51"/>
    <p:sldLayoutId id="2147483698" r:id="rId52"/>
    <p:sldLayoutId id="2147483699" r:id="rId53"/>
    <p:sldLayoutId id="2147483700" r:id="rId54"/>
    <p:sldLayoutId id="2147483701" r:id="rId55"/>
    <p:sldLayoutId id="2147483702" r:id="rId56"/>
    <p:sldLayoutId id="2147483703" r:id="rId57"/>
    <p:sldLayoutId id="2147483704" r:id="rId58"/>
    <p:sldLayoutId id="2147483705" r:id="rId59"/>
    <p:sldLayoutId id="2147483706" r:id="rId60"/>
    <p:sldLayoutId id="2147483707" r:id="rId61"/>
    <p:sldLayoutId id="2147483708" r:id="rId62"/>
    <p:sldLayoutId id="2147483709" r:id="rId63"/>
    <p:sldLayoutId id="2147483710" r:id="rId64"/>
    <p:sldLayoutId id="2147483711" r:id="rId65"/>
    <p:sldLayoutId id="2147483712" r:id="rId66"/>
    <p:sldLayoutId id="2147483713" r:id="rId67"/>
    <p:sldLayoutId id="2147483714" r:id="rId68"/>
    <p:sldLayoutId id="2147483715" r:id="rId69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8" name="Group 2"/>
          <p:cNvGrpSpPr/>
          <p:nvPr/>
        </p:nvGrpSpPr>
        <p:grpSpPr>
          <a:xfrm>
            <a:off x="1125536" y="5867398"/>
            <a:ext cx="8764893" cy="2911846"/>
            <a:chOff x="0" y="0"/>
            <a:chExt cx="8764892" cy="2911844"/>
          </a:xfrm>
        </p:grpSpPr>
        <p:sp>
          <p:nvSpPr>
            <p:cNvPr id="606" name="Title 20"/>
            <p:cNvSpPr txBox="1"/>
            <p:nvPr/>
          </p:nvSpPr>
          <p:spPr>
            <a:xfrm>
              <a:off x="6750" y="1662152"/>
              <a:ext cx="8758143" cy="1249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21926" tIns="121926" rIns="121926" bIns="121926" numCol="1" anchor="ctr">
              <a:spAutoFit/>
            </a:bodyPr>
            <a:lstStyle/>
            <a:p>
              <a:pPr algn="just" defTabSz="457200">
                <a:lnSpc>
                  <a:spcPct val="130000"/>
                </a:lnSpc>
                <a:defRPr b="0" sz="1800">
                  <a:solidFill>
                    <a:srgbClr val="535353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  <a:r>
                <a:t>DATA MINING &amp; MACHINE LEARNING</a:t>
              </a:r>
            </a:p>
            <a:p>
              <a:pPr algn="just" defTabSz="457200">
                <a:lnSpc>
                  <a:spcPct val="130000"/>
                </a:lnSpc>
                <a:defRPr b="0" sz="1800">
                  <a:solidFill>
                    <a:srgbClr val="535353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  <a:r>
                <a:t>SPRING 1 2020 </a:t>
              </a:r>
            </a:p>
            <a:p>
              <a:pPr algn="just" defTabSz="457200">
                <a:lnSpc>
                  <a:spcPct val="130000"/>
                </a:lnSpc>
                <a:defRPr b="0" sz="1800">
                  <a:solidFill>
                    <a:srgbClr val="535353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  <a:r>
                <a:t>S</a:t>
              </a:r>
              <a:r>
                <a:t>T</a:t>
              </a:r>
              <a:r>
                <a:t>. THOMAS UNIVERSITY</a:t>
              </a:r>
            </a:p>
          </p:txBody>
        </p:sp>
        <p:sp>
          <p:nvSpPr>
            <p:cNvPr id="607" name="TextBox 5"/>
            <p:cNvSpPr txBox="1"/>
            <p:nvPr/>
          </p:nvSpPr>
          <p:spPr>
            <a:xfrm>
              <a:off x="0" y="0"/>
              <a:ext cx="8014049" cy="14020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1" tIns="91421" rIns="91421" bIns="91421" numCol="1" anchor="t">
              <a:spAutoFit/>
            </a:bodyPr>
            <a:lstStyle/>
            <a:p>
              <a:pPr>
                <a:defRPr>
                  <a:solidFill>
                    <a:srgbClr val="FF2600"/>
                  </a:solidFill>
                </a:defRPr>
              </a:pPr>
              <a:r>
                <a:t>Team </a:t>
              </a:r>
              <a:r>
                <a:t>Members </a:t>
              </a:r>
            </a:p>
            <a:p>
              <a:pPr>
                <a:defRPr>
                  <a:solidFill>
                    <a:schemeClr val="accent2"/>
                  </a:solidFill>
                </a:defRPr>
              </a:pPr>
              <a:r>
                <a:t>Nik</a:t>
              </a:r>
              <a:r>
                <a:t>k</a:t>
              </a:r>
              <a:r>
                <a:t>i Sharma &amp; Athena Liao</a:t>
              </a:r>
              <a:r>
                <a:rPr>
                  <a:solidFill>
                    <a:schemeClr val="accent6"/>
                  </a:solidFill>
                </a:rPr>
                <a:t>  </a:t>
              </a:r>
            </a:p>
          </p:txBody>
        </p:sp>
      </p:grpSp>
      <p:pic>
        <p:nvPicPr>
          <p:cNvPr id="609" name="Picture Placeholder 3" descr="Picture Placeholder 3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43" t="2911" r="37745" b="0"/>
          <a:stretch>
            <a:fillRect/>
          </a:stretch>
        </p:blipFill>
        <p:spPr>
          <a:xfrm>
            <a:off x="11171235" y="-1"/>
            <a:ext cx="11789570" cy="12280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16720"/>
                </a:lnTo>
                <a:lnTo>
                  <a:pt x="10359" y="20069"/>
                </a:lnTo>
                <a:lnTo>
                  <a:pt x="21597" y="16753"/>
                </a:lnTo>
                <a:lnTo>
                  <a:pt x="21595" y="14893"/>
                </a:lnTo>
                <a:lnTo>
                  <a:pt x="21600" y="14893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1599" y="17606"/>
                </a:moveTo>
                <a:lnTo>
                  <a:pt x="21576" y="17630"/>
                </a:lnTo>
                <a:lnTo>
                  <a:pt x="10295" y="20958"/>
                </a:lnTo>
                <a:lnTo>
                  <a:pt x="0" y="17630"/>
                </a:lnTo>
                <a:lnTo>
                  <a:pt x="0" y="18920"/>
                </a:lnTo>
                <a:lnTo>
                  <a:pt x="8291" y="21600"/>
                </a:lnTo>
                <a:lnTo>
                  <a:pt x="12491" y="21600"/>
                </a:lnTo>
                <a:lnTo>
                  <a:pt x="21576" y="18920"/>
                </a:lnTo>
                <a:lnTo>
                  <a:pt x="21600" y="18894"/>
                </a:lnTo>
                <a:lnTo>
                  <a:pt x="21599" y="17606"/>
                </a:lnTo>
                <a:close/>
              </a:path>
            </a:pathLst>
          </a:custGeom>
        </p:spPr>
      </p:pic>
      <p:grpSp>
        <p:nvGrpSpPr>
          <p:cNvPr id="612" name="Group 6"/>
          <p:cNvGrpSpPr/>
          <p:nvPr/>
        </p:nvGrpSpPr>
        <p:grpSpPr>
          <a:xfrm>
            <a:off x="1132287" y="2197099"/>
            <a:ext cx="7944251" cy="1234439"/>
            <a:chOff x="0" y="0"/>
            <a:chExt cx="7944250" cy="1234438"/>
          </a:xfrm>
        </p:grpSpPr>
        <p:sp>
          <p:nvSpPr>
            <p:cNvPr id="610" name="Group 7"/>
            <p:cNvSpPr/>
            <p:nvPr/>
          </p:nvSpPr>
          <p:spPr>
            <a:xfrm>
              <a:off x="0" y="967075"/>
              <a:ext cx="7944251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7500"/>
              </a:lvl1pPr>
            </a:lstStyle>
            <a:p>
              <a:pPr/>
              <a:r>
                <a:t>PRESENTATION</a:t>
              </a:r>
            </a:p>
          </p:txBody>
        </p:sp>
        <p:sp>
          <p:nvSpPr>
            <p:cNvPr id="611" name="TextBox 8"/>
            <p:cNvSpPr txBox="1"/>
            <p:nvPr/>
          </p:nvSpPr>
          <p:spPr>
            <a:xfrm>
              <a:off x="0" y="0"/>
              <a:ext cx="7944251" cy="12344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7500">
                  <a:solidFill>
                    <a:schemeClr val="accent3"/>
                  </a:solidFill>
                </a:defRPr>
              </a:lvl1pPr>
            </a:lstStyle>
            <a:p>
              <a:pPr/>
              <a:r>
                <a:t>Fantasy Stock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" name="Picture Placeholder 1" descr="Picture Placeholder 1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28395" r="968" b="30849"/>
          <a:stretch>
            <a:fillRect/>
          </a:stretch>
        </p:blipFill>
        <p:spPr>
          <a:xfrm>
            <a:off x="315142" y="1104423"/>
            <a:ext cx="10987883" cy="122872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204" y="0"/>
                </a:moveTo>
                <a:lnTo>
                  <a:pt x="0" y="3178"/>
                </a:lnTo>
                <a:lnTo>
                  <a:pt x="0" y="4431"/>
                </a:lnTo>
                <a:lnTo>
                  <a:pt x="11204" y="1252"/>
                </a:lnTo>
                <a:lnTo>
                  <a:pt x="21600" y="4484"/>
                </a:lnTo>
                <a:lnTo>
                  <a:pt x="21600" y="3231"/>
                </a:lnTo>
                <a:lnTo>
                  <a:pt x="11204" y="0"/>
                </a:lnTo>
                <a:close/>
                <a:moveTo>
                  <a:pt x="11140" y="2115"/>
                </a:moveTo>
                <a:lnTo>
                  <a:pt x="0" y="5276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5367"/>
                </a:lnTo>
                <a:lnTo>
                  <a:pt x="11140" y="2115"/>
                </a:lnTo>
                <a:close/>
              </a:path>
            </a:pathLst>
          </a:custGeom>
        </p:spPr>
      </p:pic>
      <p:grpSp>
        <p:nvGrpSpPr>
          <p:cNvPr id="617" name="Group 2"/>
          <p:cNvGrpSpPr/>
          <p:nvPr/>
        </p:nvGrpSpPr>
        <p:grpSpPr>
          <a:xfrm>
            <a:off x="11734799" y="4797126"/>
            <a:ext cx="12041959" cy="8393765"/>
            <a:chOff x="0" y="0"/>
            <a:chExt cx="12041957" cy="8393763"/>
          </a:xfrm>
        </p:grpSpPr>
        <p:sp>
          <p:nvSpPr>
            <p:cNvPr id="615" name="Title 20"/>
            <p:cNvSpPr txBox="1"/>
            <p:nvPr/>
          </p:nvSpPr>
          <p:spPr>
            <a:xfrm>
              <a:off x="0" y="1401131"/>
              <a:ext cx="11698950" cy="6992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21926" tIns="121926" rIns="121926" bIns="121926" numCol="1" anchor="ctr">
              <a:spAutoFit/>
            </a:bodyPr>
            <a:lstStyle/>
            <a:p>
              <a:pPr algn="just" defTabSz="457200">
                <a:lnSpc>
                  <a:spcPct val="200000"/>
                </a:lnSpc>
                <a:defRPr b="0" sz="2400">
                  <a:solidFill>
                    <a:srgbClr val="757575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  <a:r>
                <a:t>1. You are limited to 2 calls per minute, maximum 300 API calls per day.</a:t>
              </a:r>
            </a:p>
            <a:p>
              <a:pPr algn="just" defTabSz="457200">
                <a:lnSpc>
                  <a:spcPct val="200000"/>
                </a:lnSpc>
                <a:defRPr b="0" sz="2400">
                  <a:solidFill>
                    <a:srgbClr val="757575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  <a:r>
                <a:t>2. You must make at least 250 successful trades (buy/sell) per day.</a:t>
              </a:r>
            </a:p>
            <a:p>
              <a:pPr algn="just" defTabSz="457200">
                <a:lnSpc>
                  <a:spcPct val="200000"/>
                </a:lnSpc>
                <a:defRPr b="0" sz="2400">
                  <a:solidFill>
                    <a:srgbClr val="757575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  <a:r>
                <a:t>3. All trading is to be done between 10am-4pm.</a:t>
              </a:r>
            </a:p>
            <a:p>
              <a:pPr algn="just" defTabSz="457200">
                <a:lnSpc>
                  <a:spcPct val="200000"/>
                </a:lnSpc>
                <a:defRPr b="0" sz="2400">
                  <a:solidFill>
                    <a:srgbClr val="757575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</a:p>
            <a:p>
              <a:pPr algn="just" defTabSz="457200">
                <a:lnSpc>
                  <a:spcPct val="130000"/>
                </a:lnSpc>
                <a:defRPr b="0" sz="2800">
                  <a:solidFill>
                    <a:srgbClr val="0070C0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  <a:r>
                <a:t>Input</a:t>
              </a:r>
              <a:r>
                <a:rPr sz="2400"/>
                <a:t> </a:t>
              </a:r>
              <a:endParaRPr sz="2400">
                <a:solidFill>
                  <a:srgbClr val="757575"/>
                </a:solidFill>
              </a:endParaRPr>
            </a:p>
            <a:p>
              <a:pPr algn="just" defTabSz="457200">
                <a:lnSpc>
                  <a:spcPct val="130000"/>
                </a:lnSpc>
                <a:defRPr b="0" sz="2400">
                  <a:solidFill>
                    <a:srgbClr val="757575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  <a:r>
                <a:t>n : Number of API calls to do. (Maximum allowed is 300) </a:t>
              </a:r>
            </a:p>
            <a:p>
              <a:pPr algn="just" defTabSz="457200">
                <a:lnSpc>
                  <a:spcPct val="130000"/>
                </a:lnSpc>
                <a:defRPr b="0" sz="2400">
                  <a:solidFill>
                    <a:srgbClr val="757575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  <a:r>
                <a:t>st_ex : List of stock symbols </a:t>
              </a:r>
            </a:p>
            <a:p>
              <a:pPr marL="240631" indent="-240631" algn="just" defTabSz="457200">
                <a:lnSpc>
                  <a:spcPct val="130000"/>
                </a:lnSpc>
                <a:buSzPct val="100000"/>
                <a:buChar char="-"/>
                <a:defRPr b="0" sz="2400">
                  <a:solidFill>
                    <a:srgbClr val="757575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</a:p>
            <a:p>
              <a:pPr algn="just" defTabSz="457200">
                <a:lnSpc>
                  <a:spcPct val="130000"/>
                </a:lnSpc>
                <a:defRPr b="0" sz="2400">
                  <a:solidFill>
                    <a:srgbClr val="0070C0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  <a:r>
                <a:t>Output</a:t>
              </a:r>
              <a:r>
                <a:rPr>
                  <a:solidFill>
                    <a:srgbClr val="757575"/>
                  </a:solidFill>
                </a:rPr>
                <a:t> </a:t>
              </a:r>
              <a:endParaRPr>
                <a:solidFill>
                  <a:srgbClr val="757575"/>
                </a:solidFill>
              </a:endParaRPr>
            </a:p>
            <a:p>
              <a:pPr algn="just" defTabSz="457200">
                <a:lnSpc>
                  <a:spcPct val="130000"/>
                </a:lnSpc>
                <a:defRPr b="0" sz="2400">
                  <a:solidFill>
                    <a:srgbClr val="757575"/>
                  </a:solidFill>
                  <a:latin typeface="Lato Bold"/>
                  <a:ea typeface="Lato Bold"/>
                  <a:cs typeface="Lato Bold"/>
                  <a:sym typeface="Lato Bold"/>
                </a:defRPr>
              </a:pPr>
              <a:r>
                <a:t>This will check through all the conditions mentioned and buy/sell stocks alternatively for the list of stock symbols.</a:t>
              </a:r>
            </a:p>
          </p:txBody>
        </p:sp>
        <p:sp>
          <p:nvSpPr>
            <p:cNvPr id="616" name="TextBox 4"/>
            <p:cNvSpPr txBox="1"/>
            <p:nvPr/>
          </p:nvSpPr>
          <p:spPr>
            <a:xfrm>
              <a:off x="0" y="0"/>
              <a:ext cx="12041958" cy="26212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1" tIns="91421" rIns="91421" bIns="91421" numCol="1" anchor="t">
              <a:spAutoFit/>
            </a:bodyPr>
            <a:lstStyle/>
            <a:p>
              <a:pPr>
                <a:defRPr>
                  <a:solidFill>
                    <a:srgbClr val="0070C0"/>
                  </a:solidFill>
                </a:defRPr>
              </a:pPr>
              <a:r>
                <a:t>This function facilitates the buy/sell of stocks as per the following rules:</a:t>
              </a:r>
            </a:p>
            <a:p>
              <a:pPr>
                <a:defRPr>
                  <a:solidFill>
                    <a:schemeClr val="accent2"/>
                  </a:solidFill>
                </a:defRPr>
              </a:pPr>
            </a:p>
          </p:txBody>
        </p:sp>
      </p:grpSp>
      <p:sp>
        <p:nvSpPr>
          <p:cNvPr id="618" name="TextBox 7"/>
          <p:cNvSpPr txBox="1"/>
          <p:nvPr/>
        </p:nvSpPr>
        <p:spPr>
          <a:xfrm>
            <a:off x="11736238" y="2743199"/>
            <a:ext cx="10503451" cy="1234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7500">
                <a:solidFill>
                  <a:srgbClr val="FF2600"/>
                </a:solidFill>
              </a:defRPr>
            </a:pPr>
            <a:r>
              <a:t>Function</a:t>
            </a:r>
            <a:r>
              <a:t> Description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roup 6"/>
          <p:cNvSpPr txBox="1"/>
          <p:nvPr/>
        </p:nvSpPr>
        <p:spPr>
          <a:xfrm>
            <a:off x="13572059" y="2730622"/>
            <a:ext cx="8558129" cy="1402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spAutoFit/>
          </a:bodyPr>
          <a:lstStyle/>
          <a:p>
            <a:pPr/>
            <a:r>
              <a:rPr>
                <a:solidFill>
                  <a:srgbClr val="FF2600"/>
                </a:solidFill>
              </a:rPr>
              <a:t>the Packages</a:t>
            </a:r>
            <a:r>
              <a:t> </a:t>
            </a:r>
            <a:r>
              <a:rPr>
                <a:solidFill>
                  <a:schemeClr val="accent1"/>
                </a:solidFill>
              </a:rPr>
              <a:t>used in </a:t>
            </a:r>
            <a:r>
              <a:rPr>
                <a:solidFill>
                  <a:schemeClr val="accent1"/>
                </a:solidFill>
              </a:rPr>
              <a:t>the</a:t>
            </a:r>
            <a:r>
              <a:rPr>
                <a:solidFill>
                  <a:schemeClr val="accent1"/>
                </a:solidFill>
              </a:rPr>
              <a:t> </a:t>
            </a:r>
            <a:r>
              <a:rPr>
                <a:solidFill>
                  <a:schemeClr val="accent1"/>
                </a:solidFill>
              </a:rPr>
              <a:t>script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621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3620" y="3429000"/>
            <a:ext cx="11075418" cy="9296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22" name="Picture Placeholder 5" descr="Picture Placeholder 5"/>
          <p:cNvPicPr>
            <a:picLocks noChangeAspect="1"/>
          </p:cNvPicPr>
          <p:nvPr/>
        </p:nvPicPr>
        <p:blipFill>
          <a:blip r:embed="rId3">
            <a:extLst/>
          </a:blip>
          <a:srcRect l="708" t="0" r="708" b="0"/>
          <a:stretch>
            <a:fillRect/>
          </a:stretch>
        </p:blipFill>
        <p:spPr>
          <a:xfrm>
            <a:off x="1936430" y="3851792"/>
            <a:ext cx="10416622" cy="5943602"/>
          </a:xfrm>
          <a:prstGeom prst="rect">
            <a:avLst/>
          </a:prstGeom>
          <a:ln w="12700">
            <a:miter lim="400000"/>
          </a:ln>
        </p:spPr>
      </p:pic>
      <p:sp>
        <p:nvSpPr>
          <p:cNvPr id="623" name="TextBox 14"/>
          <p:cNvSpPr txBox="1"/>
          <p:nvPr/>
        </p:nvSpPr>
        <p:spPr>
          <a:xfrm>
            <a:off x="14353080" y="4637842"/>
            <a:ext cx="8705345" cy="587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b="0" sz="2400">
                <a:solidFill>
                  <a:srgbClr val="989898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rjson</a:t>
            </a:r>
          </a:p>
        </p:txBody>
      </p:sp>
      <p:grpSp>
        <p:nvGrpSpPr>
          <p:cNvPr id="626" name="กลุ่ม 35"/>
          <p:cNvGrpSpPr/>
          <p:nvPr/>
        </p:nvGrpSpPr>
        <p:grpSpPr>
          <a:xfrm>
            <a:off x="13383051" y="4467022"/>
            <a:ext cx="927309" cy="927309"/>
            <a:chOff x="-1" y="-1"/>
            <a:chExt cx="927308" cy="927308"/>
          </a:xfrm>
        </p:grpSpPr>
        <p:sp>
          <p:nvSpPr>
            <p:cNvPr id="624" name="วงรี 36"/>
            <p:cNvSpPr/>
            <p:nvPr/>
          </p:nvSpPr>
          <p:spPr>
            <a:xfrm>
              <a:off x="-2" y="-2"/>
              <a:ext cx="927309" cy="927309"/>
            </a:xfrm>
            <a:prstGeom prst="ellipse">
              <a:avLst/>
            </a:prstGeom>
            <a:solidFill>
              <a:srgbClr val="4AA4B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0" sz="6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625" name="Freeform 33"/>
            <p:cNvSpPr/>
            <p:nvPr/>
          </p:nvSpPr>
          <p:spPr>
            <a:xfrm>
              <a:off x="193711" y="173360"/>
              <a:ext cx="516021" cy="544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fill="norm" stroke="1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b="0" sz="67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sp>
        <p:nvSpPr>
          <p:cNvPr id="627" name="TextBox 18"/>
          <p:cNvSpPr txBox="1"/>
          <p:nvPr/>
        </p:nvSpPr>
        <p:spPr>
          <a:xfrm>
            <a:off x="14351742" y="6159789"/>
            <a:ext cx="8708019" cy="587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b="0" sz="2400">
                <a:solidFill>
                  <a:srgbClr val="989898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jsonlite</a:t>
            </a:r>
          </a:p>
        </p:txBody>
      </p:sp>
      <p:grpSp>
        <p:nvGrpSpPr>
          <p:cNvPr id="630" name="กลุ่ม 45"/>
          <p:cNvGrpSpPr/>
          <p:nvPr/>
        </p:nvGrpSpPr>
        <p:grpSpPr>
          <a:xfrm>
            <a:off x="13380514" y="5989996"/>
            <a:ext cx="927309" cy="927309"/>
            <a:chOff x="-1" y="-1"/>
            <a:chExt cx="927308" cy="927308"/>
          </a:xfrm>
        </p:grpSpPr>
        <p:sp>
          <p:nvSpPr>
            <p:cNvPr id="628" name="วงรี 46"/>
            <p:cNvSpPr/>
            <p:nvPr/>
          </p:nvSpPr>
          <p:spPr>
            <a:xfrm>
              <a:off x="-2" y="-2"/>
              <a:ext cx="927309" cy="927309"/>
            </a:xfrm>
            <a:prstGeom prst="ellipse">
              <a:avLst/>
            </a:prstGeom>
            <a:solidFill>
              <a:srgbClr val="62A2B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0" sz="6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629" name="Freeform 21"/>
            <p:cNvSpPr/>
            <p:nvPr/>
          </p:nvSpPr>
          <p:spPr>
            <a:xfrm>
              <a:off x="193711" y="173360"/>
              <a:ext cx="516021" cy="544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fill="norm" stroke="1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b="0" sz="67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sp>
        <p:nvSpPr>
          <p:cNvPr id="631" name="TextBox 22"/>
          <p:cNvSpPr txBox="1"/>
          <p:nvPr/>
        </p:nvSpPr>
        <p:spPr>
          <a:xfrm>
            <a:off x="14344378" y="7681737"/>
            <a:ext cx="8722749" cy="587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b="0" sz="2400">
                <a:solidFill>
                  <a:srgbClr val="989898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rCurl</a:t>
            </a:r>
          </a:p>
        </p:txBody>
      </p:sp>
      <p:grpSp>
        <p:nvGrpSpPr>
          <p:cNvPr id="634" name="กลุ่ม 45"/>
          <p:cNvGrpSpPr/>
          <p:nvPr/>
        </p:nvGrpSpPr>
        <p:grpSpPr>
          <a:xfrm>
            <a:off x="13378348" y="7513996"/>
            <a:ext cx="927309" cy="927309"/>
            <a:chOff x="-1" y="-1"/>
            <a:chExt cx="927308" cy="927308"/>
          </a:xfrm>
        </p:grpSpPr>
        <p:sp>
          <p:nvSpPr>
            <p:cNvPr id="632" name="วงรี 46"/>
            <p:cNvSpPr/>
            <p:nvPr/>
          </p:nvSpPr>
          <p:spPr>
            <a:xfrm>
              <a:off x="-2" y="-2"/>
              <a:ext cx="927309" cy="927309"/>
            </a:xfrm>
            <a:prstGeom prst="ellipse">
              <a:avLst/>
            </a:prstGeom>
            <a:solidFill>
              <a:srgbClr val="62A2B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0" sz="6700">
                  <a:solidFill>
                    <a:srgbClr val="62A2B6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633" name="Freeform 25"/>
            <p:cNvSpPr/>
            <p:nvPr/>
          </p:nvSpPr>
          <p:spPr>
            <a:xfrm>
              <a:off x="193711" y="173360"/>
              <a:ext cx="516021" cy="544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fill="norm" stroke="1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b="0" sz="67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sp>
        <p:nvSpPr>
          <p:cNvPr id="635" name="TextBox 22"/>
          <p:cNvSpPr txBox="1"/>
          <p:nvPr/>
        </p:nvSpPr>
        <p:spPr>
          <a:xfrm>
            <a:off x="14344378" y="9203683"/>
            <a:ext cx="8722749" cy="587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b="0" sz="2400">
                <a:solidFill>
                  <a:srgbClr val="989898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/>
            <a:r>
              <a:t>lubridate</a:t>
            </a:r>
          </a:p>
        </p:txBody>
      </p:sp>
      <p:grpSp>
        <p:nvGrpSpPr>
          <p:cNvPr id="638" name="กลุ่ม 45"/>
          <p:cNvGrpSpPr/>
          <p:nvPr/>
        </p:nvGrpSpPr>
        <p:grpSpPr>
          <a:xfrm>
            <a:off x="13378348" y="9036969"/>
            <a:ext cx="927309" cy="927309"/>
            <a:chOff x="-1" y="-1"/>
            <a:chExt cx="927308" cy="927308"/>
          </a:xfrm>
        </p:grpSpPr>
        <p:sp>
          <p:nvSpPr>
            <p:cNvPr id="636" name="วงรี 46"/>
            <p:cNvSpPr/>
            <p:nvPr/>
          </p:nvSpPr>
          <p:spPr>
            <a:xfrm>
              <a:off x="-2" y="-2"/>
              <a:ext cx="927309" cy="927309"/>
            </a:xfrm>
            <a:prstGeom prst="ellipse">
              <a:avLst/>
            </a:prstGeom>
            <a:solidFill>
              <a:srgbClr val="62A2B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0" sz="6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637" name="Freeform 25"/>
            <p:cNvSpPr/>
            <p:nvPr/>
          </p:nvSpPr>
          <p:spPr>
            <a:xfrm>
              <a:off x="193711" y="173360"/>
              <a:ext cx="516021" cy="544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fill="norm" stroke="1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b="0" sz="67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grpSp>
        <p:nvGrpSpPr>
          <p:cNvPr id="641" name="กลุ่ม 45"/>
          <p:cNvGrpSpPr/>
          <p:nvPr/>
        </p:nvGrpSpPr>
        <p:grpSpPr>
          <a:xfrm>
            <a:off x="13383051" y="4467022"/>
            <a:ext cx="927309" cy="927309"/>
            <a:chOff x="-1" y="-1"/>
            <a:chExt cx="927308" cy="927308"/>
          </a:xfrm>
        </p:grpSpPr>
        <p:sp>
          <p:nvSpPr>
            <p:cNvPr id="639" name="วงรี 46"/>
            <p:cNvSpPr/>
            <p:nvPr/>
          </p:nvSpPr>
          <p:spPr>
            <a:xfrm>
              <a:off x="-2" y="-2"/>
              <a:ext cx="927309" cy="927309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0" sz="6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640" name="Freeform 21"/>
            <p:cNvSpPr/>
            <p:nvPr/>
          </p:nvSpPr>
          <p:spPr>
            <a:xfrm>
              <a:off x="193711" y="173360"/>
              <a:ext cx="516021" cy="544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fill="norm" stroke="1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b="0" sz="67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grpSp>
        <p:nvGrpSpPr>
          <p:cNvPr id="644" name="กลุ่ม 45"/>
          <p:cNvGrpSpPr/>
          <p:nvPr/>
        </p:nvGrpSpPr>
        <p:grpSpPr>
          <a:xfrm>
            <a:off x="13383051" y="5989996"/>
            <a:ext cx="927309" cy="927309"/>
            <a:chOff x="-1" y="-1"/>
            <a:chExt cx="927308" cy="927308"/>
          </a:xfrm>
        </p:grpSpPr>
        <p:sp>
          <p:nvSpPr>
            <p:cNvPr id="642" name="วงรี 46"/>
            <p:cNvSpPr/>
            <p:nvPr/>
          </p:nvSpPr>
          <p:spPr>
            <a:xfrm>
              <a:off x="-2" y="-2"/>
              <a:ext cx="927309" cy="927309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0" sz="6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643" name="Freeform 21"/>
            <p:cNvSpPr/>
            <p:nvPr/>
          </p:nvSpPr>
          <p:spPr>
            <a:xfrm>
              <a:off x="193711" y="173360"/>
              <a:ext cx="516021" cy="544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fill="norm" stroke="1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b="0" sz="67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grpSp>
        <p:nvGrpSpPr>
          <p:cNvPr id="647" name="กลุ่ม 45"/>
          <p:cNvGrpSpPr/>
          <p:nvPr/>
        </p:nvGrpSpPr>
        <p:grpSpPr>
          <a:xfrm>
            <a:off x="13383051" y="7513996"/>
            <a:ext cx="927309" cy="927309"/>
            <a:chOff x="-1" y="-1"/>
            <a:chExt cx="927308" cy="927308"/>
          </a:xfrm>
        </p:grpSpPr>
        <p:sp>
          <p:nvSpPr>
            <p:cNvPr id="645" name="วงรี 46"/>
            <p:cNvSpPr/>
            <p:nvPr/>
          </p:nvSpPr>
          <p:spPr>
            <a:xfrm>
              <a:off x="-2" y="-2"/>
              <a:ext cx="927309" cy="927309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0" sz="6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646" name="Freeform 21"/>
            <p:cNvSpPr/>
            <p:nvPr/>
          </p:nvSpPr>
          <p:spPr>
            <a:xfrm>
              <a:off x="193711" y="173360"/>
              <a:ext cx="516021" cy="544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fill="norm" stroke="1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b="0" sz="67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grpSp>
        <p:nvGrpSpPr>
          <p:cNvPr id="650" name="กลุ่ม 45"/>
          <p:cNvGrpSpPr/>
          <p:nvPr/>
        </p:nvGrpSpPr>
        <p:grpSpPr>
          <a:xfrm>
            <a:off x="13383051" y="9036969"/>
            <a:ext cx="927309" cy="927309"/>
            <a:chOff x="-1" y="-1"/>
            <a:chExt cx="927308" cy="927308"/>
          </a:xfrm>
        </p:grpSpPr>
        <p:sp>
          <p:nvSpPr>
            <p:cNvPr id="648" name="วงรี 46"/>
            <p:cNvSpPr/>
            <p:nvPr/>
          </p:nvSpPr>
          <p:spPr>
            <a:xfrm>
              <a:off x="-2" y="-2"/>
              <a:ext cx="927309" cy="927309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b="0" sz="67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649" name="Freeform 21"/>
            <p:cNvSpPr/>
            <p:nvPr/>
          </p:nvSpPr>
          <p:spPr>
            <a:xfrm>
              <a:off x="193711" y="173360"/>
              <a:ext cx="516021" cy="544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fill="norm" stroke="1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b="0" sz="67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8399" y="5299068"/>
            <a:ext cx="13733586" cy="311786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0" dir="0">
              <a:srgbClr val="000000">
                <a:alpha val="70000"/>
              </a:srgbClr>
            </a:outerShdw>
          </a:effectLst>
        </p:spPr>
      </p:pic>
      <p:sp>
        <p:nvSpPr>
          <p:cNvPr id="653" name="TextBox 6"/>
          <p:cNvSpPr txBox="1"/>
          <p:nvPr/>
        </p:nvSpPr>
        <p:spPr>
          <a:xfrm>
            <a:off x="1032932" y="3005015"/>
            <a:ext cx="19307909" cy="1272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0" sz="6600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rPr>
                <a:solidFill>
                  <a:srgbClr val="FF2600"/>
                </a:solidFill>
              </a:rPr>
              <a:t>RULE 1:</a:t>
            </a:r>
            <a:r>
              <a:t> </a:t>
            </a:r>
            <a:r>
              <a:rPr b="1" sz="54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rPr>
              <a:t>All trading is to be done between 10am-4pm.</a:t>
            </a:r>
          </a:p>
        </p:txBody>
      </p:sp>
      <p:sp>
        <p:nvSpPr>
          <p:cNvPr id="654" name="TextBox 7"/>
          <p:cNvSpPr txBox="1"/>
          <p:nvPr/>
        </p:nvSpPr>
        <p:spPr>
          <a:xfrm>
            <a:off x="16095784" y="5777230"/>
            <a:ext cx="8237262" cy="2161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6000">
                <a:solidFill>
                  <a:srgbClr val="FF9300"/>
                </a:solidFill>
              </a:defRPr>
            </a:pPr>
            <a:r>
              <a:t>n : </a:t>
            </a:r>
            <a:r>
              <a:rPr b="0" sz="4000">
                <a:latin typeface="+mn-lt"/>
                <a:ea typeface="+mn-ea"/>
                <a:cs typeface="+mn-cs"/>
                <a:sym typeface="Calibri"/>
              </a:rPr>
              <a:t>Number of API calls to do.     	(Maximum allowed is 300)</a:t>
            </a:r>
            <a:endParaRPr b="0" sz="4000"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6" name="Picture 10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0675" y="4809413"/>
            <a:ext cx="21512651" cy="7664143"/>
          </a:xfrm>
          <a:prstGeom prst="rect">
            <a:avLst/>
          </a:prstGeom>
          <a:ln w="12700">
            <a:miter lim="400000"/>
          </a:ln>
        </p:spPr>
      </p:pic>
      <p:sp>
        <p:nvSpPr>
          <p:cNvPr id="657" name="Rectangle 4"/>
          <p:cNvSpPr txBox="1"/>
          <p:nvPr/>
        </p:nvSpPr>
        <p:spPr>
          <a:xfrm>
            <a:off x="410677" y="287706"/>
            <a:ext cx="23499146" cy="352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0" sz="6600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rPr>
                <a:solidFill>
                  <a:srgbClr val="FF2600"/>
                </a:solidFill>
              </a:rPr>
              <a:t>RULE 2:</a:t>
            </a:r>
            <a:r>
              <a:rPr sz="8800"/>
              <a:t> </a:t>
            </a:r>
            <a:r>
              <a:rPr b="1" sz="4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rPr>
              <a:t>You must make at least 250 successful trades (buy/sell) per day</a:t>
            </a:r>
            <a:endParaRPr b="1" sz="4600">
              <a:solidFill>
                <a:srgbClr val="000000"/>
              </a:solidFill>
              <a:latin typeface="+mn-lt"/>
              <a:ea typeface="+mn-ea"/>
              <a:cs typeface="+mn-cs"/>
              <a:sym typeface="Calibri"/>
            </a:endParaRPr>
          </a:p>
          <a:p>
            <a:pPr>
              <a:defRPr b="0" sz="6600">
                <a:solidFill>
                  <a:srgbClr val="FF0000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t>RULE 3: </a:t>
            </a:r>
            <a:r>
              <a:rPr b="1" sz="46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rPr>
              <a:t>You are limited to 2 calls per minute, maximum 300 API calls per day.</a:t>
            </a:r>
            <a:endParaRPr b="1" sz="4600">
              <a:solidFill>
                <a:srgbClr val="000000"/>
              </a:solidFill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658" name="Rectangle 5"/>
          <p:cNvSpPr txBox="1"/>
          <p:nvPr/>
        </p:nvSpPr>
        <p:spPr>
          <a:xfrm>
            <a:off x="16294602" y="5275544"/>
            <a:ext cx="8844445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800">
                <a:solidFill>
                  <a:srgbClr val="FF2600"/>
                </a:solidFill>
              </a:defRPr>
            </a:lvl1pPr>
          </a:lstStyle>
          <a:p>
            <a:pPr/>
            <a:r>
              <a:t>st_ex : List of stock symbols </a:t>
            </a:r>
          </a:p>
        </p:txBody>
      </p:sp>
      <p:sp>
        <p:nvSpPr>
          <p:cNvPr id="659" name="Rectangle 6"/>
          <p:cNvSpPr/>
          <p:nvPr/>
        </p:nvSpPr>
        <p:spPr>
          <a:xfrm>
            <a:off x="862076" y="6857999"/>
            <a:ext cx="8844444" cy="422033"/>
          </a:xfrm>
          <a:prstGeom prst="rect">
            <a:avLst/>
          </a:prstGeom>
          <a:ln w="57150">
            <a:solidFill>
              <a:schemeClr val="accent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 b="0" sz="67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660" name="Rectangle 11"/>
          <p:cNvSpPr/>
          <p:nvPr/>
        </p:nvSpPr>
        <p:spPr>
          <a:xfrm>
            <a:off x="1243076" y="8430469"/>
            <a:ext cx="8844444" cy="422032"/>
          </a:xfrm>
          <a:prstGeom prst="rect">
            <a:avLst/>
          </a:prstGeom>
          <a:ln w="57150">
            <a:solidFill>
              <a:schemeClr val="accent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 b="0" sz="67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pic>
        <p:nvPicPr>
          <p:cNvPr id="661" name="Picture 12" descr="Picture 1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468786" y="6844311"/>
            <a:ext cx="5818189" cy="2137295"/>
          </a:xfrm>
          <a:prstGeom prst="rect">
            <a:avLst/>
          </a:prstGeom>
          <a:ln w="12700">
            <a:miter lim="400000"/>
          </a:ln>
        </p:spPr>
      </p:pic>
      <p:sp>
        <p:nvSpPr>
          <p:cNvPr id="662" name="Rectangle 13"/>
          <p:cNvSpPr/>
          <p:nvPr/>
        </p:nvSpPr>
        <p:spPr>
          <a:xfrm>
            <a:off x="21269824" y="7577332"/>
            <a:ext cx="2017150" cy="1296040"/>
          </a:xfrm>
          <a:prstGeom prst="rect">
            <a:avLst/>
          </a:prstGeom>
          <a:ln w="38100">
            <a:solidFill>
              <a:schemeClr val="accent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 b="0" sz="67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663" name="Rectangle 14"/>
          <p:cNvSpPr txBox="1"/>
          <p:nvPr/>
        </p:nvSpPr>
        <p:spPr>
          <a:xfrm>
            <a:off x="16279219" y="10824146"/>
            <a:ext cx="6963314" cy="2326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600">
                <a:solidFill>
                  <a:srgbClr val="FF0000"/>
                </a:solidFill>
              </a:defRPr>
            </a:pPr>
            <a:r>
              <a:t>represents the actual time in </a:t>
            </a:r>
          </a:p>
          <a:p>
            <a:pPr>
              <a:defRPr sz="3600">
                <a:solidFill>
                  <a:srgbClr val="FF0000"/>
                </a:solidFill>
              </a:defRPr>
            </a:pPr>
            <a:r>
              <a:t>seconds elapsed between assigning and differencing proc.time()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TextBox 4"/>
          <p:cNvSpPr txBox="1"/>
          <p:nvPr/>
        </p:nvSpPr>
        <p:spPr>
          <a:xfrm>
            <a:off x="1457542" y="1870312"/>
            <a:ext cx="18111041" cy="15163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spAutoFit/>
          </a:bodyPr>
          <a:lstStyle/>
          <a:p>
            <a:pPr>
              <a:defRPr>
                <a:solidFill>
                  <a:schemeClr val="accent2"/>
                </a:solidFill>
              </a:defRPr>
            </a:pPr>
            <a:r>
              <a:t>This function facilitates the buy/sell of stocks as per the following rules:</a:t>
            </a:r>
          </a:p>
          <a:p>
            <a:pPr>
              <a:defRPr sz="4800">
                <a:solidFill>
                  <a:srgbClr val="FF2600"/>
                </a:solidFill>
              </a:defRPr>
            </a:pPr>
            <a:r>
              <a:t> At least 250 successful trades (buy/sell) per day.</a:t>
            </a:r>
          </a:p>
        </p:txBody>
      </p:sp>
      <p:pic>
        <p:nvPicPr>
          <p:cNvPr id="66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6214" y="3769785"/>
            <a:ext cx="22291957" cy="76221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4850" y="2133600"/>
            <a:ext cx="20859750" cy="10220325"/>
          </a:xfrm>
          <a:prstGeom prst="rect">
            <a:avLst/>
          </a:prstGeom>
          <a:ln w="12700">
            <a:miter lim="400000"/>
          </a:ln>
        </p:spPr>
      </p:pic>
      <p:sp>
        <p:nvSpPr>
          <p:cNvPr id="669" name="Rectangle 2"/>
          <p:cNvSpPr/>
          <p:nvPr/>
        </p:nvSpPr>
        <p:spPr>
          <a:xfrm>
            <a:off x="1885950" y="2438400"/>
            <a:ext cx="14058900" cy="1028700"/>
          </a:xfrm>
          <a:prstGeom prst="rect">
            <a:avLst/>
          </a:prstGeom>
          <a:ln w="28575">
            <a:solidFill>
              <a:srgbClr val="FF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 b="0" sz="67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670" name="Rectangle 10"/>
          <p:cNvSpPr/>
          <p:nvPr/>
        </p:nvSpPr>
        <p:spPr>
          <a:xfrm>
            <a:off x="838200" y="11087100"/>
            <a:ext cx="14058900" cy="1028700"/>
          </a:xfrm>
          <a:prstGeom prst="rect">
            <a:avLst/>
          </a:prstGeom>
          <a:ln w="28575">
            <a:solidFill>
              <a:srgbClr val="FF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 b="0" sz="67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671" name="Rectangle 4"/>
          <p:cNvSpPr txBox="1"/>
          <p:nvPr/>
        </p:nvSpPr>
        <p:spPr>
          <a:xfrm>
            <a:off x="16193002" y="2233083"/>
            <a:ext cx="8844445" cy="153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4800">
                <a:solidFill>
                  <a:srgbClr val="FF0000"/>
                </a:solidFill>
              </a:defRPr>
            </a:pPr>
            <a:r>
              <a:t>Else loop if exceeds </a:t>
            </a:r>
          </a:p>
          <a:p>
            <a:pPr>
              <a:defRPr sz="4800">
                <a:solidFill>
                  <a:srgbClr val="FF0000"/>
                </a:solidFill>
              </a:defRPr>
            </a:pPr>
            <a:r>
              <a:t>maximum limit of API calls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TextBox 3"/>
          <p:cNvSpPr txBox="1"/>
          <p:nvPr/>
        </p:nvSpPr>
        <p:spPr>
          <a:xfrm>
            <a:off x="1917211" y="5882379"/>
            <a:ext cx="20486078" cy="1234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7500">
                <a:solidFill>
                  <a:srgbClr val="FF2600"/>
                </a:solidFill>
              </a:defRPr>
            </a:lvl1pPr>
          </a:lstStyle>
          <a:p>
            <a:pPr/>
            <a:r>
              <a:t>THANK YOU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การออกแบบที่กำหนดเอง">
  <a:themeElements>
    <a:clrScheme name="การออกแบบที่กำหนดเอง">
      <a:dk1>
        <a:srgbClr val="FFFFFF"/>
      </a:dk1>
      <a:lt1>
        <a:srgbClr val="EB6133"/>
      </a:lt1>
      <a:dk2>
        <a:srgbClr val="A7A7A7"/>
      </a:dk2>
      <a:lt2>
        <a:srgbClr val="535353"/>
      </a:lt2>
      <a:accent1>
        <a:srgbClr val="3778BA"/>
      </a:accent1>
      <a:accent2>
        <a:srgbClr val="0CA6BC"/>
      </a:accent2>
      <a:accent3>
        <a:srgbClr val="489B88"/>
      </a:accent3>
      <a:accent4>
        <a:srgbClr val="B34A39"/>
      </a:accent4>
      <a:accent5>
        <a:srgbClr val="7CCA62"/>
      </a:accent5>
      <a:accent6>
        <a:srgbClr val="EB6133"/>
      </a:accent6>
      <a:hlink>
        <a:srgbClr val="0000FF"/>
      </a:hlink>
      <a:folHlink>
        <a:srgbClr val="FF00FF"/>
      </a:folHlink>
    </a:clrScheme>
    <a:fontScheme name="การออกแบบที่กำหนดเอง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การออกแบบที่กำหนดเอง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7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40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Lato Black"/>
            <a:ea typeface="Lato Black"/>
            <a:cs typeface="Lato Black"/>
            <a:sym typeface="Lato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การออกแบบที่กำหนดเอง">
  <a:themeElements>
    <a:clrScheme name="การออกแบบที่กำหนดเอง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778BA"/>
      </a:accent1>
      <a:accent2>
        <a:srgbClr val="0CA6BC"/>
      </a:accent2>
      <a:accent3>
        <a:srgbClr val="489B88"/>
      </a:accent3>
      <a:accent4>
        <a:srgbClr val="B34A39"/>
      </a:accent4>
      <a:accent5>
        <a:srgbClr val="7CCA62"/>
      </a:accent5>
      <a:accent6>
        <a:srgbClr val="EB6133"/>
      </a:accent6>
      <a:hlink>
        <a:srgbClr val="0000FF"/>
      </a:hlink>
      <a:folHlink>
        <a:srgbClr val="FF00FF"/>
      </a:folHlink>
    </a:clrScheme>
    <a:fontScheme name="การออกแบบที่กำหนดเอง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การออกแบบที่กำหนดเอง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7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4000" u="none" kumimoji="0" normalizeH="0">
            <a:ln>
              <a:noFill/>
            </a:ln>
            <a:solidFill>
              <a:schemeClr val="accent6"/>
            </a:solidFill>
            <a:effectLst/>
            <a:uFillTx/>
            <a:latin typeface="Lato Black"/>
            <a:ea typeface="Lato Black"/>
            <a:cs typeface="Lato Black"/>
            <a:sym typeface="Lato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